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1" r:id="rId3"/>
    <p:sldId id="272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4079"/>
    <a:srgbClr val="E5EDFF"/>
    <a:srgbClr val="C5D7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3"/>
  </p:normalViewPr>
  <p:slideViewPr>
    <p:cSldViewPr snapToGrid="0">
      <p:cViewPr varScale="1">
        <p:scale>
          <a:sx n="107" d="100"/>
          <a:sy n="107" d="100"/>
        </p:scale>
        <p:origin x="736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65760" indent="0" algn="ctr">
              <a:buNone/>
              <a:defRPr/>
            </a:lvl2pPr>
            <a:lvl3pPr marL="731520" indent="0" algn="ctr">
              <a:buNone/>
              <a:defRPr/>
            </a:lvl3pPr>
            <a:lvl4pPr marL="1097280" indent="0" algn="ctr">
              <a:buNone/>
              <a:defRPr/>
            </a:lvl4pPr>
            <a:lvl5pPr marL="1463040" indent="0" algn="ctr">
              <a:buNone/>
              <a:defRPr/>
            </a:lvl5pPr>
            <a:lvl6pPr marL="1828800" indent="0" algn="ctr">
              <a:buNone/>
              <a:defRPr/>
            </a:lvl6pPr>
            <a:lvl7pPr marL="2194560" indent="0" algn="ctr">
              <a:buNone/>
              <a:defRPr/>
            </a:lvl7pPr>
            <a:lvl8pPr marL="2560320" indent="0" algn="ctr">
              <a:buNone/>
              <a:defRPr/>
            </a:lvl8pPr>
            <a:lvl9pPr marL="292608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3154761-A3D0-4389-A33E-E2484E0395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CCBB33-AD29-4951-9362-6C2DFC45B4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009E49-17DD-4A7F-B333-DC45C45EF4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0B08F011-FE4A-4E22-B56C-3DF7DDB4D3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4307260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5FD0A8-443D-4E7D-B5AD-C0BD663D22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8DADF3-1AE0-44A4-BAA8-56AC020A87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68B1D9-588E-45CE-9A9B-57D5DB9BA0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20F3C776-AD35-4DF9-A59A-C82DA6104D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2030841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95E38E-7BB2-4064-8C24-60EC305A7C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F8ADCB2-15B2-4A22-B007-ACBC823CB8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EB591E-A00D-467D-B98F-857A70FE18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14C564FF-B7C9-42D1-BDC0-C665C2F2CA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5701534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9D62D3-68C1-4BBF-88E3-7F08D61B96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4379E2-EACF-4AF4-BB49-25DDAC05B0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C5C3AB-252D-45FD-A530-FB0D129EEF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D751D9D1-E144-4559-8804-1D224F848F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142207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600"/>
            </a:lvl1pPr>
            <a:lvl2pPr marL="365760" indent="0">
              <a:buNone/>
              <a:defRPr sz="1440"/>
            </a:lvl2pPr>
            <a:lvl3pPr marL="731520" indent="0">
              <a:buNone/>
              <a:defRPr sz="1280"/>
            </a:lvl3pPr>
            <a:lvl4pPr marL="1097280" indent="0">
              <a:buNone/>
              <a:defRPr sz="1120"/>
            </a:lvl4pPr>
            <a:lvl5pPr marL="1463040" indent="0">
              <a:buNone/>
              <a:defRPr sz="1120"/>
            </a:lvl5pPr>
            <a:lvl6pPr marL="1828800" indent="0">
              <a:buNone/>
              <a:defRPr sz="1120"/>
            </a:lvl6pPr>
            <a:lvl7pPr marL="2194560" indent="0">
              <a:buNone/>
              <a:defRPr sz="1120"/>
            </a:lvl7pPr>
            <a:lvl8pPr marL="2560320" indent="0">
              <a:buNone/>
              <a:defRPr sz="1120"/>
            </a:lvl8pPr>
            <a:lvl9pPr marL="2926080" indent="0">
              <a:buNone/>
              <a:defRPr sz="11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6D4CE4A-8312-406C-A5A2-31A7602F3C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6C272A-6425-4070-8D0C-8924A78A1F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ECBCFE-6E40-466F-9B99-2122067159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94FDD3EC-75F1-4C57-8F4E-93A5CE9682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1270314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240"/>
            </a:lvl1pPr>
            <a:lvl2pPr>
              <a:defRPr sz="1920"/>
            </a:lvl2pPr>
            <a:lvl3pPr>
              <a:defRPr sz="160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240"/>
            </a:lvl1pPr>
            <a:lvl2pPr>
              <a:defRPr sz="1920"/>
            </a:lvl2pPr>
            <a:lvl3pPr>
              <a:defRPr sz="160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7D570-4FA7-4C53-977C-AA4C88428F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4C6D4E-0668-4D5A-A188-8EB3BCFC38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24C769-E78E-4E03-A0A3-63AEF409DC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CE5BA47B-DB01-4F53-8A1C-7360189D17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092959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920"/>
            </a:lvl1pPr>
            <a:lvl2pPr>
              <a:defRPr sz="1600"/>
            </a:lvl2pPr>
            <a:lvl3pPr>
              <a:defRPr sz="1440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1920"/>
            </a:lvl1pPr>
            <a:lvl2pPr>
              <a:defRPr sz="1600"/>
            </a:lvl2pPr>
            <a:lvl3pPr>
              <a:defRPr sz="1440"/>
            </a:lvl3pPr>
            <a:lvl4pPr>
              <a:defRPr sz="1280"/>
            </a:lvl4pPr>
            <a:lvl5pPr>
              <a:defRPr sz="1280"/>
            </a:lvl5pPr>
            <a:lvl6pPr>
              <a:defRPr sz="1280"/>
            </a:lvl6pPr>
            <a:lvl7pPr>
              <a:defRPr sz="1280"/>
            </a:lvl7pPr>
            <a:lvl8pPr>
              <a:defRPr sz="1280"/>
            </a:lvl8pPr>
            <a:lvl9pPr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C8D21F3-C645-4ED7-B746-296DFE7A51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E64276B-6EAE-464C-A73A-53B9B0DD47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1C65772-EBB4-4D6F-9FE3-A2A9CC5B7F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61F25040-3B2A-442F-B2EB-1F3A07BDB9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632354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D9E5B2D-7473-46B1-B49B-71E5F96DCA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CEF8A83-CDFB-48B6-940E-B345DEE82C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52B384A-B750-4101-B90E-4A2DD03B48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5DB42D64-3B9F-4DD8-9D61-3940A1DEB5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1653010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34AF25F-DE7B-4D33-9DD3-5810625414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6F66780-D309-4329-8DE5-23086956B4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DCF2E96-8C7C-4D09-853D-33CD5B2ABC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C221CEE7-688E-4329-B7B1-10766F6F5A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57835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120"/>
            </a:lvl1pPr>
            <a:lvl2pPr marL="365760" indent="0">
              <a:buNone/>
              <a:defRPr sz="960"/>
            </a:lvl2pPr>
            <a:lvl3pPr marL="731520" indent="0">
              <a:buNone/>
              <a:defRPr sz="800"/>
            </a:lvl3pPr>
            <a:lvl4pPr marL="1097280" indent="0">
              <a:buNone/>
              <a:defRPr sz="720"/>
            </a:lvl4pPr>
            <a:lvl5pPr marL="1463040" indent="0">
              <a:buNone/>
              <a:defRPr sz="720"/>
            </a:lvl5pPr>
            <a:lvl6pPr marL="1828800" indent="0">
              <a:buNone/>
              <a:defRPr sz="720"/>
            </a:lvl6pPr>
            <a:lvl7pPr marL="2194560" indent="0">
              <a:buNone/>
              <a:defRPr sz="720"/>
            </a:lvl7pPr>
            <a:lvl8pPr marL="2560320" indent="0">
              <a:buNone/>
              <a:defRPr sz="720"/>
            </a:lvl8pPr>
            <a:lvl9pPr marL="2926080" indent="0">
              <a:buNone/>
              <a:defRPr sz="7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12CA8D-43B5-4945-A299-E8E66DD955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5A8EAB-5C2E-4F3A-8CBA-A526FA059B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A29690-CE08-44CF-984B-766C7F7242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9855EF12-FDD6-4D6F-8D12-5F5625846C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6303469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120"/>
            </a:lvl1pPr>
            <a:lvl2pPr marL="365760" indent="0">
              <a:buNone/>
              <a:defRPr sz="960"/>
            </a:lvl2pPr>
            <a:lvl3pPr marL="731520" indent="0">
              <a:buNone/>
              <a:defRPr sz="800"/>
            </a:lvl3pPr>
            <a:lvl4pPr marL="1097280" indent="0">
              <a:buNone/>
              <a:defRPr sz="720"/>
            </a:lvl4pPr>
            <a:lvl5pPr marL="1463040" indent="0">
              <a:buNone/>
              <a:defRPr sz="720"/>
            </a:lvl5pPr>
            <a:lvl6pPr marL="1828800" indent="0">
              <a:buNone/>
              <a:defRPr sz="720"/>
            </a:lvl6pPr>
            <a:lvl7pPr marL="2194560" indent="0">
              <a:buNone/>
              <a:defRPr sz="720"/>
            </a:lvl7pPr>
            <a:lvl8pPr marL="2560320" indent="0">
              <a:buNone/>
              <a:defRPr sz="720"/>
            </a:lvl8pPr>
            <a:lvl9pPr marL="2926080" indent="0">
              <a:buNone/>
              <a:defRPr sz="7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D9B448-D964-451C-B198-22FF43102E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EC2CA4-E9AC-4617-A747-AF1D293EE5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8DD875-E3D2-4222-8919-EA48C8CBAB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0C09128C-A9C7-4341-8213-899DA48791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8469148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18EAF55-FBC5-46A5-BCA6-EFF6ABB6F2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8542" y="274638"/>
            <a:ext cx="1097491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398DD4-B025-4B96-814E-F393DD8836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8542" y="1600202"/>
            <a:ext cx="1097491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0454411-7016-41BA-961F-2B803DF99E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8542" y="6245225"/>
            <a:ext cx="2846917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2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805788D-CD01-4088-A884-C7263120B4D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4542" y="6245225"/>
            <a:ext cx="3862917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120">
                <a:solidFill>
                  <a:srgbClr val="000000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92A503-7939-4A06-80FE-69337724261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6542" y="6245225"/>
            <a:ext cx="2846917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000000"/>
                </a:solidFill>
              </a:defRPr>
            </a:lvl1pPr>
          </a:lstStyle>
          <a:p>
            <a:fld id="{D7146F2B-BD34-47F2-BBCF-C2178287BCE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</p:sldLayoutIdLst>
  <p:transition spd="slow">
    <p:fade thruBlk="1"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ＭＳ Ｐゴシック" charset="0"/>
        </a:defRPr>
      </a:lvl5pPr>
      <a:lvl6pPr marL="365760" algn="ctr" rtl="0" fontAlgn="base">
        <a:spcBef>
          <a:spcPct val="0"/>
        </a:spcBef>
        <a:spcAft>
          <a:spcPct val="0"/>
        </a:spcAft>
        <a:defRPr sz="3520">
          <a:solidFill>
            <a:schemeClr val="tx2"/>
          </a:solidFill>
          <a:latin typeface="Arial" pitchFamily="34" charset="0"/>
        </a:defRPr>
      </a:lvl6pPr>
      <a:lvl7pPr marL="731520" algn="ctr" rtl="0" fontAlgn="base">
        <a:spcBef>
          <a:spcPct val="0"/>
        </a:spcBef>
        <a:spcAft>
          <a:spcPct val="0"/>
        </a:spcAft>
        <a:defRPr sz="3520">
          <a:solidFill>
            <a:schemeClr val="tx2"/>
          </a:solidFill>
          <a:latin typeface="Arial" pitchFamily="34" charset="0"/>
        </a:defRPr>
      </a:lvl7pPr>
      <a:lvl8pPr marL="1097280" algn="ctr" rtl="0" fontAlgn="base">
        <a:spcBef>
          <a:spcPct val="0"/>
        </a:spcBef>
        <a:spcAft>
          <a:spcPct val="0"/>
        </a:spcAft>
        <a:defRPr sz="3520">
          <a:solidFill>
            <a:schemeClr val="tx2"/>
          </a:solidFill>
          <a:latin typeface="Arial" pitchFamily="34" charset="0"/>
        </a:defRPr>
      </a:lvl8pPr>
      <a:lvl9pPr marL="1463040" algn="ctr" rtl="0" fontAlgn="base">
        <a:spcBef>
          <a:spcPct val="0"/>
        </a:spcBef>
        <a:spcAft>
          <a:spcPct val="0"/>
        </a:spcAft>
        <a:defRPr sz="3520">
          <a:solidFill>
            <a:schemeClr val="tx2"/>
          </a:solidFill>
          <a:latin typeface="Arial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593725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279525" indent="-18256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1644650" indent="-1825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011680" indent="-18288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377440" indent="-18288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743200" indent="-18288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108960" indent="-18288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D096F38-4A66-4C17-8271-E4351FE33D2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728915" y="1719263"/>
            <a:ext cx="6816725" cy="437991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240" b="1" dirty="0">
                <a:solidFill>
                  <a:srgbClr val="1E4978"/>
                </a:solidFill>
                <a:cs typeface="Arial" panose="020B0604020202020204" pitchFamily="34" charset="0"/>
              </a:rPr>
              <a:t>ICARE Case Conference: </a:t>
            </a:r>
            <a:br>
              <a:rPr lang="en-US" altLang="en-US" sz="2240" b="1" dirty="0">
                <a:solidFill>
                  <a:srgbClr val="1E4978"/>
                </a:solidFill>
                <a:cs typeface="Arial" panose="020B0604020202020204" pitchFamily="34" charset="0"/>
              </a:rPr>
            </a:br>
            <a:r>
              <a:rPr lang="en-US" altLang="en-US" sz="2240" b="1" i="1">
                <a:solidFill>
                  <a:srgbClr val="1E4978"/>
                </a:solidFill>
                <a:cs typeface="Arial" panose="020B0604020202020204" pitchFamily="34" charset="0"/>
              </a:rPr>
              <a:t>Pedigree Only </a:t>
            </a:r>
            <a:r>
              <a:rPr lang="en-US" altLang="en-US" sz="2240" b="1" i="1" dirty="0">
                <a:solidFill>
                  <a:srgbClr val="1E4978"/>
                </a:solidFill>
                <a:cs typeface="Arial" panose="020B0604020202020204" pitchFamily="34" charset="0"/>
              </a:rPr>
              <a:t>Presentation Template</a:t>
            </a:r>
            <a:br>
              <a:rPr lang="en-US" altLang="en-US" sz="2240" b="1" dirty="0">
                <a:solidFill>
                  <a:srgbClr val="1E4978"/>
                </a:solidFill>
                <a:cs typeface="Arial" panose="020B0604020202020204" pitchFamily="34" charset="0"/>
              </a:rPr>
            </a:br>
            <a:br>
              <a:rPr lang="en-US" altLang="en-US" sz="2240" dirty="0">
                <a:solidFill>
                  <a:srgbClr val="1E4978"/>
                </a:solidFill>
                <a:cs typeface="Arial" panose="020B0604020202020204" pitchFamily="34" charset="0"/>
              </a:rPr>
            </a:br>
            <a:br>
              <a:rPr lang="en-US" altLang="en-US" sz="2240" b="1" dirty="0">
                <a:solidFill>
                  <a:srgbClr val="0D4079"/>
                </a:solidFill>
                <a:cs typeface="Arial" panose="020B0604020202020204" pitchFamily="34" charset="0"/>
              </a:rPr>
            </a:br>
            <a:r>
              <a:rPr lang="en-US" altLang="en-US" sz="2240" dirty="0">
                <a:solidFill>
                  <a:srgbClr val="0D4079"/>
                </a:solidFill>
                <a:cs typeface="Arial" panose="020B0604020202020204" pitchFamily="34" charset="0"/>
              </a:rPr>
              <a:t>You may modify the template to better fit your case. For assistance or questions, please contact </a:t>
            </a:r>
            <a:r>
              <a:rPr lang="en-US" altLang="en-US" sz="2240" u="sng" dirty="0">
                <a:solidFill>
                  <a:srgbClr val="0D4079"/>
                </a:solidFill>
                <a:cs typeface="Arial" panose="020B0604020202020204" pitchFamily="34" charset="0"/>
              </a:rPr>
              <a:t>ICARE@VUMC.org </a:t>
            </a:r>
            <a:br>
              <a:rPr lang="en-US" sz="2240" b="1" dirty="0">
                <a:solidFill>
                  <a:srgbClr val="0D4079"/>
                </a:solidFill>
                <a:latin typeface="+mn-lt"/>
                <a:ea typeface="+mj-ea"/>
                <a:cs typeface="+mj-cs"/>
              </a:rPr>
            </a:br>
            <a:endParaRPr lang="en-US" sz="1280" b="1" dirty="0">
              <a:solidFill>
                <a:srgbClr val="0D4079"/>
              </a:solidFill>
              <a:latin typeface="+mn-lt"/>
              <a:ea typeface="+mj-ea"/>
              <a:cs typeface="+mj-cs"/>
            </a:endParaRPr>
          </a:p>
        </p:txBody>
      </p:sp>
      <p:pic>
        <p:nvPicPr>
          <p:cNvPr id="13315" name="Picture 3">
            <a:extLst>
              <a:ext uri="{FF2B5EF4-FFF2-40B4-BE49-F238E27FC236}">
                <a16:creationId xmlns:a16="http://schemas.microsoft.com/office/drawing/2014/main" id="{8C4ADF14-855C-4E05-B986-79A8F36E5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1320" y="403720"/>
            <a:ext cx="665162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4D8EBFA-0844-480A-94A4-FBBA9ABDC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40037"/>
            <a:ext cx="7315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b="1" dirty="0">
                <a:solidFill>
                  <a:srgbClr val="0D4079"/>
                </a:solidFill>
                <a:ea typeface="ヒラギノ角ゴ ProN W3"/>
                <a:cs typeface="ヒラギノ角ゴ ProN W3"/>
              </a:rPr>
              <a:t>Case X</a:t>
            </a: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740EBB99-4437-4E88-A395-89740FABA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937" y="5703563"/>
            <a:ext cx="7162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000" b="1" dirty="0">
                <a:solidFill>
                  <a:srgbClr val="1E4978"/>
                </a:solidFill>
                <a:cs typeface="Arial" panose="020B0604020202020204" pitchFamily="34" charset="0"/>
              </a:rPr>
              <a:t>Your Name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000" dirty="0">
                <a:solidFill>
                  <a:srgbClr val="1E4978"/>
                </a:solidFill>
                <a:cs typeface="Arial" panose="020B0604020202020204" pitchFamily="34" charset="0"/>
              </a:rPr>
              <a:t>Your Affiliation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67946-0D87-F9B1-E3DC-E11D6B54A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kern="0" dirty="0">
                <a:solidFill>
                  <a:srgbClr val="002060"/>
                </a:solidFill>
                <a:latin typeface="+mn-lt"/>
                <a:ea typeface="+mj-ea"/>
                <a:cs typeface="+mj-cs"/>
              </a:rPr>
              <a:t>Case X: Pedigree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75807-FFD8-7CC4-8EC0-5E0F8B675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787" y="1270662"/>
            <a:ext cx="3049058" cy="5009884"/>
          </a:xfrm>
        </p:spPr>
        <p:txBody>
          <a:bodyPr/>
          <a:lstStyle/>
          <a:p>
            <a:r>
              <a:rPr lang="en-US" sz="2800" i="1" kern="0" dirty="0">
                <a:solidFill>
                  <a:srgbClr val="000000"/>
                </a:solidFill>
                <a:ea typeface="ＭＳ Ｐゴシック"/>
              </a:rPr>
              <a:t>Add brief key points/results</a:t>
            </a:r>
          </a:p>
          <a:p>
            <a:pPr lvl="1"/>
            <a:r>
              <a:rPr lang="en-US" sz="2100" i="1" dirty="0">
                <a:solidFill>
                  <a:srgbClr val="000000"/>
                </a:solidFill>
                <a:ea typeface="ＭＳ Ｐゴシック"/>
              </a:rPr>
              <a:t>Age</a:t>
            </a:r>
          </a:p>
          <a:p>
            <a:pPr lvl="1"/>
            <a:r>
              <a:rPr lang="en-US" sz="2100" i="1" kern="0" dirty="0">
                <a:solidFill>
                  <a:srgbClr val="000000"/>
                </a:solidFill>
                <a:ea typeface="ＭＳ Ｐゴシック"/>
              </a:rPr>
              <a:t>Cancer history</a:t>
            </a:r>
          </a:p>
          <a:p>
            <a:pPr lvl="1"/>
            <a:r>
              <a:rPr lang="en-US" sz="2100" i="1" dirty="0">
                <a:solidFill>
                  <a:srgbClr val="000000"/>
                </a:solidFill>
                <a:ea typeface="ＭＳ Ｐゴシック"/>
              </a:rPr>
              <a:t>Results</a:t>
            </a:r>
          </a:p>
          <a:p>
            <a:pPr lvl="1"/>
            <a:r>
              <a:rPr lang="en-US" sz="2100" i="1" kern="0" dirty="0">
                <a:solidFill>
                  <a:srgbClr val="000000"/>
                </a:solidFill>
                <a:ea typeface="ＭＳ Ｐゴシック"/>
              </a:rPr>
              <a:t>?specific question/reason for presenting or input requested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5F1168-BB6B-3139-E81D-75077BB396E2}"/>
              </a:ext>
            </a:extLst>
          </p:cNvPr>
          <p:cNvSpPr txBox="1">
            <a:spLocks noChangeArrowheads="1"/>
          </p:cNvSpPr>
          <p:nvPr/>
        </p:nvSpPr>
        <p:spPr>
          <a:xfrm>
            <a:off x="5005697" y="3026249"/>
            <a:ext cx="5600700" cy="48884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5760" lvl="1" indent="0" algn="ctr" eaLnBrk="1" hangingPunct="1">
              <a:buNone/>
              <a:defRPr/>
            </a:pPr>
            <a:r>
              <a:rPr lang="en-US" sz="1920" b="1" kern="0" dirty="0">
                <a:solidFill>
                  <a:srgbClr val="000000"/>
                </a:solidFill>
                <a:ea typeface="ＭＳ Ｐゴシック"/>
              </a:rPr>
              <a:t>Insert clear image of de-identified pedigree</a:t>
            </a:r>
          </a:p>
        </p:txBody>
      </p:sp>
    </p:spTree>
    <p:extLst>
      <p:ext uri="{BB962C8B-B14F-4D97-AF65-F5344CB8AC3E}">
        <p14:creationId xmlns:p14="http://schemas.microsoft.com/office/powerpoint/2010/main" val="613765763"/>
      </p:ext>
    </p:extLst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1_Default Design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8E96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72</Words>
  <Application>Microsoft Macintosh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1_Default Design</vt:lpstr>
      <vt:lpstr>ICARE Case Conference:  Pedigree Only Presentation Template   You may modify the template to better fit your case. For assistance or questions, please contact ICARE@VUMC.org  </vt:lpstr>
      <vt:lpstr>PowerPoint Presentation</vt:lpstr>
      <vt:lpstr>Case X: Pedigree</vt:lpstr>
    </vt:vector>
  </TitlesOfParts>
  <Company>H. Lee Moffitt Cancer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Conference Template</dc:title>
  <dc:creator>Christina Chimera Bittner</dc:creator>
  <cp:lastModifiedBy>Pal, Tuya</cp:lastModifiedBy>
  <cp:revision>42</cp:revision>
  <dcterms:created xsi:type="dcterms:W3CDTF">2011-09-26T18:52:00Z</dcterms:created>
  <dcterms:modified xsi:type="dcterms:W3CDTF">2023-10-10T13:15:30Z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92c8cef-6f2b-4af1-b4ac-d815ff795cd6_Enabled">
    <vt:lpwstr>true</vt:lpwstr>
  </property>
  <property fmtid="{D5CDD505-2E9C-101B-9397-08002B2CF9AE}" pid="3" name="MSIP_Label_792c8cef-6f2b-4af1-b4ac-d815ff795cd6_SetDate">
    <vt:lpwstr>2023-03-20T14:08:24Z</vt:lpwstr>
  </property>
  <property fmtid="{D5CDD505-2E9C-101B-9397-08002B2CF9AE}" pid="4" name="MSIP_Label_792c8cef-6f2b-4af1-b4ac-d815ff795cd6_Method">
    <vt:lpwstr>Standard</vt:lpwstr>
  </property>
  <property fmtid="{D5CDD505-2E9C-101B-9397-08002B2CF9AE}" pid="5" name="MSIP_Label_792c8cef-6f2b-4af1-b4ac-d815ff795cd6_Name">
    <vt:lpwstr>VUMC General</vt:lpwstr>
  </property>
  <property fmtid="{D5CDD505-2E9C-101B-9397-08002B2CF9AE}" pid="6" name="MSIP_Label_792c8cef-6f2b-4af1-b4ac-d815ff795cd6_SiteId">
    <vt:lpwstr>ef575030-1424-4ed8-b83c-12c533d879ab</vt:lpwstr>
  </property>
  <property fmtid="{D5CDD505-2E9C-101B-9397-08002B2CF9AE}" pid="7" name="MSIP_Label_792c8cef-6f2b-4af1-b4ac-d815ff795cd6_ActionId">
    <vt:lpwstr>12e12131-786d-492b-aa39-13eefaf7aad6</vt:lpwstr>
  </property>
  <property fmtid="{D5CDD505-2E9C-101B-9397-08002B2CF9AE}" pid="8" name="MSIP_Label_792c8cef-6f2b-4af1-b4ac-d815ff795cd6_ContentBits">
    <vt:lpwstr>0</vt:lpwstr>
  </property>
</Properties>
</file>